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389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513A67-1941-44DA-8508-A3F5994DA6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CA64CA7-E7A0-4AFC-B7FC-B0686F71D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8CE9E8-BB47-4CF0-B9F8-AABE7E018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F7E4B49-A1B4-4B3F-9694-73E3B6772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47642C-8478-449F-BEB3-DC451141D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0406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2588FA-CDFC-46D0-9B18-5C75FBFAF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8E8C6CB-F80B-4D6E-BA96-CB1A2367DE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96420EF-5C87-4A01-BC41-5299FD160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649AEEF-446E-4110-98C1-FC3421D6F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863056D-DDDB-4FA3-82D3-4107C2E7B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1120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F8EA6CA-D18F-4486-9767-E70D70628D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DEB2FDE-72EE-4609-8096-20FD86AD7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F5611A6-8F7B-4C54-BF80-9958EF336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8AE6F5-FC76-49CA-9A20-1776887EF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A41CB5-0526-41B1-B265-EC6594A20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9353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A4259F-3E74-40C5-A33F-0E86AB600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89DDA3-A4F6-4CE1-B8AB-F180F80F9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7FE8A02-8911-48C3-A2CF-0295C698C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5C7C98-5C15-4980-AD5B-666FF2614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7D82B2-B15D-4ADC-93FD-0C3A420A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6270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FD4DE7-1C48-4567-9586-7FA8E03A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C27C9F9-C4FB-4D98-8ABE-BDA1A51F5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8169984-4964-4011-BB0E-8AFC3E506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37519D9-0772-474C-8F37-225B004C6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ECC0C1-B9D8-4125-904F-91A61794E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0947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26966A-ED3B-41E7-B4F7-05C6E018C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077CE9-0367-46EE-A7B3-1EAD66ADA5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8A6C122-04EC-4128-BCCF-5DCD19A0E2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EE8B628-9E0A-4222-ABAB-26971C156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DE3DAF7-ADD0-42D1-A42C-FF211630F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2A25478-7D7F-47CC-A9E1-592FC8ABA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9626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2B2C8E-589D-4FF0-9A2D-89AB487E0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DE6C7DB-3FBF-439E-8C7F-36E08CE12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713E1D7-C1EF-4A38-8F8B-A1F7ED7E4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05D1322-0237-4C8C-BA08-36B865BE0E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BBB9A54-7D5D-46A3-A331-0A0C954543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0F8B6E7-F73B-40A7-88A0-A31D73FA1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0C13EEC-803A-457A-8EC5-B48C13F7F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108A37F-CB90-4F31-AC70-27599EFCA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9258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3F7C22-13FA-4CE4-A051-AFC26B477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0EAB1BF-8A8B-4241-AB76-9887D483E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551B56D-539D-4AA2-B222-A6EE30289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1B57F9D-50ED-4597-8769-86EDBA04F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631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9BD311B-14B0-4295-A879-308F988E2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E30D2EF-5A03-4652-90FA-ED13AAD4C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ACED8F7-3EEA-4386-93D2-70DA46A0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5004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5DE8B8-D5FD-4617-9D57-7FE394BC3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60EE3C-70A0-4D64-B6AE-8F52E9B0B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35E06BC-6934-4DF8-BBC7-C7B412B35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406D64B-D9D2-464A-93D2-10BDA8C63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704D6DA-7785-4784-9DE3-4366DF021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32010E7-1C1A-496B-83BA-37332AC71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6157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585AAF-C6E3-46B9-9B73-B4431E2F2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84B09F2-2663-4BE2-8AC1-C24C639FF7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9F419D2-955A-485B-8E4C-42F85F69F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150588E-9EE1-4114-95D2-C18337E5C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2527826-67AC-4574-B3FE-5B9AEF1A9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443DC8E-1325-48D4-9E64-F64435EBE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2399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C484022-2E0C-483F-9CBF-1E3770172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EF38124-EF69-44FA-A0B7-96D99B02C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9FEB30F-7AF9-4DD6-AF24-26B9E6D83F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78158-9027-4B88-8568-D62EF66A4BB3}" type="datetimeFigureOut">
              <a:rPr lang="zh-TW" altLang="en-US" smtClean="0"/>
              <a:t>2023/11/7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3C21F4-4CB1-429B-963A-577D1A14B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51145C-D19F-44F1-A442-B4C70F1422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69F0A-EB0F-4E0C-A42D-A5D28891E8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3846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EDE179-6E1F-4753-9547-182DED7ED9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11/09</a:t>
            </a:r>
            <a:r>
              <a:rPr lang="zh-TW" altLang="en-US" dirty="0"/>
              <a:t>報告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488F2CC-0ADC-4F18-8DC2-55D9496060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5275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5E10B3C-FCCA-4B33-94CF-FEFFE1AD5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62598" y="204928"/>
            <a:ext cx="8125525" cy="6355609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EEE523B-9D26-4C25-AEB8-FEFC9E696517}"/>
              </a:ext>
            </a:extLst>
          </p:cNvPr>
          <p:cNvSpPr txBox="1"/>
          <p:nvPr/>
        </p:nvSpPr>
        <p:spPr>
          <a:xfrm>
            <a:off x="309004" y="204928"/>
            <a:ext cx="2040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Correct:</a:t>
            </a:r>
          </a:p>
          <a:p>
            <a:pPr algn="ctr"/>
            <a:r>
              <a:rPr lang="en-US" altLang="zh-TW" dirty="0" err="1"/>
              <a:t>red_ellipse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665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EEE523B-9D26-4C25-AEB8-FEFC9E696517}"/>
              </a:ext>
            </a:extLst>
          </p:cNvPr>
          <p:cNvSpPr txBox="1"/>
          <p:nvPr/>
        </p:nvSpPr>
        <p:spPr>
          <a:xfrm>
            <a:off x="309004" y="204928"/>
            <a:ext cx="2040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Correct:</a:t>
            </a:r>
          </a:p>
          <a:p>
            <a:pPr algn="ctr"/>
            <a:r>
              <a:rPr lang="en-US" altLang="zh-TW" dirty="0" err="1"/>
              <a:t>Green_circle</a:t>
            </a:r>
            <a:endParaRPr lang="zh-TW" altLang="en-US" dirty="0"/>
          </a:p>
        </p:txBody>
      </p:sp>
      <p:pic>
        <p:nvPicPr>
          <p:cNvPr id="7" name="圖形 6">
            <a:extLst>
              <a:ext uri="{FF2B5EF4-FFF2-40B4-BE49-F238E27FC236}">
                <a16:creationId xmlns:a16="http://schemas.microsoft.com/office/drawing/2014/main" id="{954831FC-A1E2-4CB0-81B5-FE414CCA6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75139" y="0"/>
            <a:ext cx="87678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000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EEE523B-9D26-4C25-AEB8-FEFC9E696517}"/>
              </a:ext>
            </a:extLst>
          </p:cNvPr>
          <p:cNvSpPr txBox="1"/>
          <p:nvPr/>
        </p:nvSpPr>
        <p:spPr>
          <a:xfrm>
            <a:off x="309004" y="204928"/>
            <a:ext cx="26675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Incorrect:</a:t>
            </a:r>
          </a:p>
          <a:p>
            <a:pPr algn="ctr"/>
            <a:r>
              <a:rPr lang="en-US" altLang="zh-TW" dirty="0"/>
              <a:t>Truth: </a:t>
            </a:r>
            <a:r>
              <a:rPr lang="en-US" altLang="zh-TW" dirty="0" err="1"/>
              <a:t>blue_circle</a:t>
            </a:r>
            <a:endParaRPr lang="en-US" altLang="zh-TW" dirty="0"/>
          </a:p>
          <a:p>
            <a:pPr algn="ctr"/>
            <a:r>
              <a:rPr lang="en-US" altLang="zh-TW" dirty="0"/>
              <a:t>Predict: </a:t>
            </a:r>
            <a:r>
              <a:rPr lang="en-US" altLang="zh-TW" dirty="0" err="1"/>
              <a:t>blue_rectangle</a:t>
            </a:r>
            <a:endParaRPr lang="zh-TW" altLang="en-US" dirty="0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BEC69EAC-A23F-45A3-BB71-D7B658D036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45081" y="192205"/>
            <a:ext cx="8276360" cy="6473589"/>
          </a:xfrm>
        </p:spPr>
      </p:pic>
    </p:spTree>
    <p:extLst>
      <p:ext uri="{BB962C8B-B14F-4D97-AF65-F5344CB8AC3E}">
        <p14:creationId xmlns:p14="http://schemas.microsoft.com/office/powerpoint/2010/main" val="4017028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EEE523B-9D26-4C25-AEB8-FEFC9E696517}"/>
              </a:ext>
            </a:extLst>
          </p:cNvPr>
          <p:cNvSpPr txBox="1"/>
          <p:nvPr/>
        </p:nvSpPr>
        <p:spPr>
          <a:xfrm>
            <a:off x="309004" y="204928"/>
            <a:ext cx="26675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Incorrect:</a:t>
            </a:r>
          </a:p>
          <a:p>
            <a:pPr algn="ctr"/>
            <a:r>
              <a:rPr lang="en-US" altLang="zh-TW" dirty="0"/>
              <a:t>Truth: </a:t>
            </a:r>
            <a:r>
              <a:rPr lang="en-US" altLang="zh-TW" dirty="0" err="1"/>
              <a:t>red_circle</a:t>
            </a:r>
            <a:endParaRPr lang="en-US" altLang="zh-TW" dirty="0"/>
          </a:p>
          <a:p>
            <a:pPr algn="ctr"/>
            <a:r>
              <a:rPr lang="en-US" altLang="zh-TW" dirty="0"/>
              <a:t>Predict: </a:t>
            </a:r>
            <a:r>
              <a:rPr lang="en-US" altLang="zh-TW" dirty="0" err="1"/>
              <a:t>green_square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7330F31-FB5A-47CD-ABBA-0C766977D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60541" y="513934"/>
            <a:ext cx="8654981" cy="6050828"/>
          </a:xfrm>
        </p:spPr>
      </p:pic>
    </p:spTree>
    <p:extLst>
      <p:ext uri="{BB962C8B-B14F-4D97-AF65-F5344CB8AC3E}">
        <p14:creationId xmlns:p14="http://schemas.microsoft.com/office/powerpoint/2010/main" val="3701990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12265B-3D9F-4A4E-AFEE-51D968D23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30DADD8-3060-47A3-B021-3A8077B81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4" y="2346533"/>
            <a:ext cx="2527728" cy="2515551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9D35E11-CEEE-4274-9009-47B9A2027E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925" y="2132124"/>
            <a:ext cx="3094661" cy="307777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76473C3-AA98-46B7-B773-1A72ACA248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440" y="1463034"/>
            <a:ext cx="4777587" cy="475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31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EBC6AA6-9840-43C1-BCD3-0DAA099C8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59" y="384674"/>
            <a:ext cx="1943765" cy="1933161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E4DFBB4-5C0D-485E-BAD8-2A3BB7F1F1F9}"/>
              </a:ext>
            </a:extLst>
          </p:cNvPr>
          <p:cNvSpPr txBox="1"/>
          <p:nvPr/>
        </p:nvSpPr>
        <p:spPr>
          <a:xfrm>
            <a:off x="709021" y="2416436"/>
            <a:ext cx="1511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FM_RGB </a:t>
            </a:r>
            <a:r>
              <a:rPr lang="zh-TW" altLang="en-US" dirty="0"/>
              <a:t>初始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7E9185A-70EA-4E28-8006-AF3CB37FB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953" y="338232"/>
            <a:ext cx="2037157" cy="202604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0519602-2122-4484-BD31-BA73E65DF5CE}"/>
              </a:ext>
            </a:extLst>
          </p:cNvPr>
          <p:cNvSpPr txBox="1"/>
          <p:nvPr/>
        </p:nvSpPr>
        <p:spPr>
          <a:xfrm>
            <a:off x="3160057" y="2430207"/>
            <a:ext cx="21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FM_RGB clamp(0, 1)</a:t>
            </a:r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B2865C9-D056-4EFB-9422-E34D27E5A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127" y="4775686"/>
            <a:ext cx="1798089" cy="1789427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4D46859F-3646-40C6-BA7C-C7F027B106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965" y="2880817"/>
            <a:ext cx="1632415" cy="162455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CF6C3B74-7144-4F15-AED1-17E33B7AE8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34" y="2786624"/>
            <a:ext cx="1727063" cy="1718743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2362336A-A42D-4C30-82C4-870A7C6275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01" y="4796282"/>
            <a:ext cx="1756696" cy="1748234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8616CC1E-07E8-4AF0-93D2-25368BDB64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359" y="338233"/>
            <a:ext cx="1990461" cy="1979602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07C47E73-263F-47AF-AB68-772F4B979BA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80817"/>
            <a:ext cx="1632415" cy="1624550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E95CB6A1-3B56-456D-9427-D605F05C8DC8}"/>
              </a:ext>
            </a:extLst>
          </p:cNvPr>
          <p:cNvSpPr txBox="1"/>
          <p:nvPr/>
        </p:nvSpPr>
        <p:spPr>
          <a:xfrm>
            <a:off x="5719274" y="2418753"/>
            <a:ext cx="2419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FM_RGB </a:t>
            </a:r>
            <a:r>
              <a:rPr lang="zh-TW" altLang="en-US" dirty="0"/>
              <a:t>自由調整</a:t>
            </a:r>
            <a:r>
              <a:rPr lang="en-US" altLang="zh-TW" dirty="0"/>
              <a:t>filter</a:t>
            </a:r>
            <a:endParaRPr lang="zh-TW" altLang="en-US" dirty="0"/>
          </a:p>
        </p:txBody>
      </p:sp>
      <p:pic>
        <p:nvPicPr>
          <p:cNvPr id="27" name="圖片 26">
            <a:extLst>
              <a:ext uri="{FF2B5EF4-FFF2-40B4-BE49-F238E27FC236}">
                <a16:creationId xmlns:a16="http://schemas.microsoft.com/office/drawing/2014/main" id="{38532CBF-2474-49B9-83F9-DE27B0458C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951" y="4755089"/>
            <a:ext cx="1798089" cy="1789427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3B338323-CD5A-4E09-9061-15A8BAAA952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1896" y="361453"/>
            <a:ext cx="1943765" cy="1933161"/>
          </a:xfrm>
          <a:prstGeom prst="rect">
            <a:avLst/>
          </a:prstGeom>
        </p:spPr>
      </p:pic>
      <p:sp>
        <p:nvSpPr>
          <p:cNvPr id="32" name="文字方塊 31">
            <a:extLst>
              <a:ext uri="{FF2B5EF4-FFF2-40B4-BE49-F238E27FC236}">
                <a16:creationId xmlns:a16="http://schemas.microsoft.com/office/drawing/2014/main" id="{BB59B826-8F2B-4DA6-9C4E-BA0DC5FA1CD0}"/>
              </a:ext>
            </a:extLst>
          </p:cNvPr>
          <p:cNvSpPr txBox="1"/>
          <p:nvPr/>
        </p:nvSpPr>
        <p:spPr>
          <a:xfrm>
            <a:off x="9061896" y="2416436"/>
            <a:ext cx="1973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FM_RGB </a:t>
            </a:r>
            <a:r>
              <a:rPr lang="zh-TW" altLang="en-US" dirty="0"/>
              <a:t>無初始化</a:t>
            </a:r>
          </a:p>
        </p:txBody>
      </p:sp>
    </p:spTree>
    <p:extLst>
      <p:ext uri="{BB962C8B-B14F-4D97-AF65-F5344CB8AC3E}">
        <p14:creationId xmlns:p14="http://schemas.microsoft.com/office/powerpoint/2010/main" val="29927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0A7CF4-E43E-402B-A9DE-F2A0DB7C5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目前問題點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41EF19-7E51-453E-B68B-A5C3DDA28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圖形邊緣沒有反應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延伸出太小的圖形沒有反應</a:t>
            </a:r>
            <a:endParaRPr lang="en-US" altLang="zh-TW" dirty="0"/>
          </a:p>
        </p:txBody>
      </p:sp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619C08D7-FD39-4DCF-B36A-6C011C17C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95" y="1462240"/>
            <a:ext cx="2160541" cy="215013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171CBA8-B6BA-4CCC-930F-83DD96B84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5213" y="1472828"/>
            <a:ext cx="2273517" cy="226111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E542E09-B9F5-477C-9EB3-A9C32937AF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735" y="1462240"/>
            <a:ext cx="2254580" cy="224371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69AC4E47-C50D-4599-97D9-88D32DD9FC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932" y="4592805"/>
            <a:ext cx="1956970" cy="1947543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35EA169-3688-4944-8AA4-308CDA44DD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461" y="4517536"/>
            <a:ext cx="2108236" cy="209673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3C2EB6B1-40F7-4007-8E09-4A0E0EE10F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563" y="4517536"/>
            <a:ext cx="2108237" cy="209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97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76</Words>
  <Application>Microsoft Office PowerPoint</Application>
  <PresentationFormat>寬螢幕</PresentationFormat>
  <Paragraphs>21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佈景主題</vt:lpstr>
      <vt:lpstr>11/09報告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目前問題點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建名 凃</dc:creator>
  <cp:lastModifiedBy>建名 凃</cp:lastModifiedBy>
  <cp:revision>10</cp:revision>
  <dcterms:created xsi:type="dcterms:W3CDTF">2023-11-07T13:42:42Z</dcterms:created>
  <dcterms:modified xsi:type="dcterms:W3CDTF">2023-11-07T16:04:31Z</dcterms:modified>
</cp:coreProperties>
</file>

<file path=docProps/thumbnail.jpeg>
</file>